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48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5" r:id="rId10"/>
    <p:sldId id="268" r:id="rId11"/>
    <p:sldId id="266" r:id="rId12"/>
    <p:sldId id="267" r:id="rId13"/>
    <p:sldId id="270" r:id="rId14"/>
    <p:sldId id="271" r:id="rId15"/>
    <p:sldId id="269" r:id="rId16"/>
    <p:sldId id="264" r:id="rId17"/>
    <p:sldId id="272" r:id="rId18"/>
    <p:sldId id="274" r:id="rId19"/>
    <p:sldId id="281" r:id="rId20"/>
    <p:sldId id="275" r:id="rId21"/>
    <p:sldId id="276" r:id="rId22"/>
    <p:sldId id="279" r:id="rId23"/>
    <p:sldId id="278" r:id="rId24"/>
    <p:sldId id="285" r:id="rId25"/>
    <p:sldId id="277" r:id="rId26"/>
    <p:sldId id="282" r:id="rId27"/>
    <p:sldId id="283" r:id="rId28"/>
    <p:sldId id="284" r:id="rId29"/>
    <p:sldId id="286" r:id="rId30"/>
    <p:sldId id="290" r:id="rId31"/>
    <p:sldId id="287" r:id="rId32"/>
    <p:sldId id="292" r:id="rId33"/>
    <p:sldId id="291" r:id="rId34"/>
    <p:sldId id="298" r:id="rId35"/>
    <p:sldId id="293" r:id="rId36"/>
    <p:sldId id="294" r:id="rId37"/>
    <p:sldId id="289" r:id="rId38"/>
    <p:sldId id="295" r:id="rId39"/>
    <p:sldId id="297" r:id="rId40"/>
    <p:sldId id="296" r:id="rId41"/>
    <p:sldId id="299" r:id="rId42"/>
    <p:sldId id="301" r:id="rId43"/>
    <p:sldId id="300" r:id="rId44"/>
    <p:sldId id="280" r:id="rId45"/>
    <p:sldId id="288" r:id="rId46"/>
    <p:sldId id="302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66" d="100"/>
          <a:sy n="66" d="100"/>
        </p:scale>
        <p:origin x="36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10/31/2015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Nanz</a:t>
            </a:r>
            <a:r>
              <a:rPr lang="en-US" dirty="0"/>
              <a:t>, </a:t>
            </a:r>
            <a:r>
              <a:rPr lang="en-US" dirty="0" smtClean="0"/>
              <a:t>Sebastian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Carlo A. </a:t>
            </a:r>
            <a:r>
              <a:rPr lang="en-US" dirty="0" err="1"/>
              <a:t>Furia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Presentation: Nir Attar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 – hidden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Overview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Programming paradigms overview 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Research Setup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RQ1 – Conciseness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RQ2 – Executable Size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RQ3 – Running time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RQ4 – Memory usage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RQ5 – Error proneness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Haskell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 5 ……………… TOTAL: 80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</a:t>
            </a:r>
            <a:r>
              <a:rPr lang="en-US" sz="3000" dirty="0" smtClean="0"/>
              <a:t>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</a:t>
            </a:r>
            <a:r>
              <a:rPr lang="en-US" dirty="0" smtClean="0"/>
              <a:t>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</a:t>
            </a:r>
            <a:r>
              <a:rPr lang="en-US" sz="3200" dirty="0" smtClean="0"/>
              <a:t>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</a:t>
            </a:r>
            <a:r>
              <a:rPr lang="en-US" sz="3200" dirty="0" smtClean="0"/>
              <a:t>: Which programming languages </a:t>
            </a:r>
            <a:r>
              <a:rPr lang="en-US" sz="3200" dirty="0" smtClean="0"/>
              <a:t>use memory more efficiently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</a:t>
            </a:r>
            <a:r>
              <a:rPr lang="en-US" sz="3200" dirty="0" smtClean="0"/>
              <a:t>tasks</a:t>
            </a:r>
            <a:r>
              <a:rPr lang="en-US" sz="3200" dirty="0" smtClean="0"/>
              <a:t>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</a:t>
            </a:r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</a:t>
            </a:r>
            <a:r>
              <a:rPr lang="en-US" sz="3200" dirty="0" smtClean="0"/>
              <a:t>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2009</TotalTime>
  <Words>1213</Words>
  <Application>Microsoft Office PowerPoint</Application>
  <PresentationFormat>Widescreen</PresentationFormat>
  <Paragraphs>239</Paragraphs>
  <Slides>46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Retrospect</vt:lpstr>
      <vt:lpstr>A Comparative Study of Programming Languages  in Rosetta Code</vt:lpstr>
      <vt:lpstr>Time allocation – hidden</vt:lpstr>
      <vt:lpstr>Overview</vt:lpstr>
      <vt:lpstr>Research Questions 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PowerPoint Presentation</vt:lpstr>
      <vt:lpstr>PowerPoint Presentation</vt:lpstr>
      <vt:lpstr>Further discussion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76</cp:revision>
  <dcterms:created xsi:type="dcterms:W3CDTF">2015-10-22T08:30:40Z</dcterms:created>
  <dcterms:modified xsi:type="dcterms:W3CDTF">2015-10-31T11:48:04Z</dcterms:modified>
</cp:coreProperties>
</file>